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666633"/>
    <a:srgbClr val="0C014B"/>
    <a:srgbClr val="CCCC00"/>
    <a:srgbClr val="CC0000"/>
    <a:srgbClr val="1C1C1C"/>
    <a:srgbClr val="2C1502"/>
    <a:srgbClr val="0033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15" autoAdjust="0"/>
  </p:normalViewPr>
  <p:slideViewPr>
    <p:cSldViewPr>
      <p:cViewPr varScale="1">
        <p:scale>
          <a:sx n="72" d="100"/>
          <a:sy n="72" d="100"/>
        </p:scale>
        <p:origin x="132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80679-4020-4735-A4AD-C05727A3689B}" type="datetimeFigureOut">
              <a:rPr lang="fr-FR" smtClean="0"/>
              <a:t>12/11/2018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0A25E-8053-47E1-98D3-B0727B9846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208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0A25E-8053-47E1-98D3-B0727B9846E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63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2B6C-2F8B-4930-8324-F9D6511FE107}" type="datetimeFigureOut">
              <a:rPr lang="fr-FR" smtClean="0"/>
              <a:t>12/11/2018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CBEE-FF04-4CF4-8735-3C67A20030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994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2B6C-2F8B-4930-8324-F9D6511FE107}" type="datetimeFigureOut">
              <a:rPr lang="fr-FR" smtClean="0"/>
              <a:t>12/11/2018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CBEE-FF04-4CF4-8735-3C67A20030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24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2B6C-2F8B-4930-8324-F9D6511FE107}" type="datetimeFigureOut">
              <a:rPr lang="fr-FR" smtClean="0"/>
              <a:t>12/11/2018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CBEE-FF04-4CF4-8735-3C67A20030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210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2B6C-2F8B-4930-8324-F9D6511FE107}" type="datetimeFigureOut">
              <a:rPr lang="fr-FR" smtClean="0"/>
              <a:t>12/11/2018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CBEE-FF04-4CF4-8735-3C67A20030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56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2B6C-2F8B-4930-8324-F9D6511FE107}" type="datetimeFigureOut">
              <a:rPr lang="fr-FR" smtClean="0"/>
              <a:t>12/11/2018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CBEE-FF04-4CF4-8735-3C67A20030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751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2B6C-2F8B-4930-8324-F9D6511FE107}" type="datetimeFigureOut">
              <a:rPr lang="fr-FR" smtClean="0"/>
              <a:t>12/11/2018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CBEE-FF04-4CF4-8735-3C67A20030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969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2B6C-2F8B-4930-8324-F9D6511FE107}" type="datetimeFigureOut">
              <a:rPr lang="fr-FR" smtClean="0"/>
              <a:t>12/11/2018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CBEE-FF04-4CF4-8735-3C67A20030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507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2B6C-2F8B-4930-8324-F9D6511FE107}" type="datetimeFigureOut">
              <a:rPr lang="fr-FR" smtClean="0"/>
              <a:t>12/11/2018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CBEE-FF04-4CF4-8735-3C67A20030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02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2B6C-2F8B-4930-8324-F9D6511FE107}" type="datetimeFigureOut">
              <a:rPr lang="fr-FR" smtClean="0"/>
              <a:t>12/11/2018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CBEE-FF04-4CF4-8735-3C67A20030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88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2B6C-2F8B-4930-8324-F9D6511FE107}" type="datetimeFigureOut">
              <a:rPr lang="fr-FR" smtClean="0"/>
              <a:t>12/11/2018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CBEE-FF04-4CF4-8735-3C67A20030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86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2B6C-2F8B-4930-8324-F9D6511FE107}" type="datetimeFigureOut">
              <a:rPr lang="fr-FR" smtClean="0"/>
              <a:t>12/11/2018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CBEE-FF04-4CF4-8735-3C67A20030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170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C2B6C-2F8B-4930-8324-F9D6511FE107}" type="datetimeFigureOut">
              <a:rPr lang="fr-FR" smtClean="0"/>
              <a:t>12/11/2018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9CBEE-FF04-4CF4-8735-3C67A20030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49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4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4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steAudio 22 Vivald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  <p14:bmkLst>
                    <p14:bmk name="Signet 1" time="3505.347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8552" y="3733800"/>
            <a:ext cx="609600" cy="6096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2160240" cy="1080120"/>
          </a:xfrm>
        </p:spPr>
        <p:txBody>
          <a:bodyPr>
            <a:normAutofit fontScale="92500" lnSpcReduction="20000"/>
          </a:bodyPr>
          <a:lstStyle/>
          <a:p>
            <a:r>
              <a:rPr lang="fr-FR" sz="8600" b="1" dirty="0">
                <a:solidFill>
                  <a:srgbClr val="002060"/>
                </a:solidFill>
                <a:latin typeface="Chiller" panose="04020404031007020602" pitchFamily="82" charset="0"/>
              </a:rPr>
              <a:t>Pardon</a:t>
            </a:r>
            <a:r>
              <a:rPr lang="fr-FR" sz="7200" dirty="0">
                <a:solidFill>
                  <a:srgbClr val="002060"/>
                </a:solidFill>
                <a:latin typeface="Chiller" panose="04020404031007020602" pitchFamily="82" charset="0"/>
              </a:rPr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20688"/>
            <a:ext cx="5013500" cy="439248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30590" y="2420888"/>
            <a:ext cx="34002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b="1" dirty="0">
                <a:solidFill>
                  <a:srgbClr val="002060"/>
                </a:solidFill>
                <a:latin typeface="Chiller" panose="04020404031007020602" pitchFamily="82" charset="0"/>
              </a:rPr>
              <a:t>Reçu …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752555" y="5373216"/>
            <a:ext cx="35365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b="1" dirty="0">
                <a:solidFill>
                  <a:srgbClr val="002060"/>
                </a:solidFill>
                <a:latin typeface="Chiller" panose="04020404031007020602" pitchFamily="82" charset="0"/>
              </a:rPr>
              <a:t>à partager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87071" y="4788857"/>
            <a:ext cx="2887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dirty="0">
                <a:solidFill>
                  <a:srgbClr val="336600"/>
                </a:solidFill>
                <a:latin typeface="Chiller" panose="04020404031007020602" pitchFamily="82" charset="0"/>
              </a:rPr>
              <a:t>Une grâce</a:t>
            </a:r>
          </a:p>
        </p:txBody>
      </p:sp>
      <p:pic>
        <p:nvPicPr>
          <p:cNvPr id="2" name="PisteAudio 22 Vivald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PisteAudio 22 Vivald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39623" numSld="4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04880" y="4784374"/>
            <a:ext cx="3635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Pour percevoir la </a:t>
            </a:r>
            <a:r>
              <a:rPr lang="fr-FR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réussite selon Dieu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29952" y="231030"/>
            <a:ext cx="8829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Amour de Dieu pour nous = « chamboule-tout »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216686" y="5960490"/>
            <a:ext cx="5056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conversion nécessaire !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04880" y="2152846"/>
            <a:ext cx="4090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Changements de regard: passage obligé …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60" y="814244"/>
            <a:ext cx="3522520" cy="264189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69" y="3142737"/>
            <a:ext cx="3481378" cy="149201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73" y="838362"/>
            <a:ext cx="3197787" cy="136376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83" y="4623922"/>
            <a:ext cx="2759366" cy="133656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60" y="3456134"/>
            <a:ext cx="3221484" cy="116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1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split orient="vert"/>
      </p:transition>
    </mc:Choice>
    <mc:Fallback xmlns="">
      <p:transition spd="slow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894" y="313620"/>
            <a:ext cx="4668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empus Sans ITC" panose="04020404030D07020202" pitchFamily="82" charset="0"/>
              </a:rPr>
              <a:t>Don jusque dans ce qui défigure l’homme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130"/>
            <a:ext cx="3528392" cy="434578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779912" y="4725144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empus Sans ITC" panose="04020404030D07020202" pitchFamily="82" charset="0"/>
              </a:rPr>
              <a:t>Amour qui se charge de nos violences, nos injustices, nos fermetures …nos morts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13949"/>
            <a:ext cx="3006029" cy="5344051"/>
          </a:xfrm>
          <a:prstGeom prst="rect">
            <a:avLst/>
          </a:prstGeom>
        </p:spPr>
      </p:pic>
      <p:pic>
        <p:nvPicPr>
          <p:cNvPr id="3" name="PisteAudio 09 Mendelssohn motet in der passionszei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54.5859"/>
                  <p14:fade out="3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4568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2479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727322" y="692696"/>
            <a:ext cx="40592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hiller" panose="04020404031007020602" pitchFamily="82" charset="0"/>
              </a:rPr>
              <a:t>Père, pardonne-leur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27322" y="3861048"/>
            <a:ext cx="4224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hiller" panose="04020404031007020602" pitchFamily="82" charset="0"/>
              </a:rPr>
              <a:t>Ils ne savent pas ce qu’ils font</a:t>
            </a:r>
          </a:p>
        </p:txBody>
      </p:sp>
    </p:spTree>
    <p:extLst>
      <p:ext uri="{BB962C8B-B14F-4D97-AF65-F5344CB8AC3E}">
        <p14:creationId xmlns:p14="http://schemas.microsoft.com/office/powerpoint/2010/main" val="9126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6"/>
            <a:ext cx="9144000" cy="504003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45371" y="0"/>
            <a:ext cx="6599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C014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empus Sans ITC" panose="04020404030D07020202" pitchFamily="82" charset="0"/>
              </a:rPr>
              <a:t>amour donné en toute liberté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578767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C01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Entrer avec le Serviteur, avec le Christ dans cette Espérance de vie …alors que le chemin paraît rude</a:t>
            </a:r>
          </a:p>
        </p:txBody>
      </p:sp>
    </p:spTree>
    <p:extLst>
      <p:ext uri="{BB962C8B-B14F-4D97-AF65-F5344CB8AC3E}">
        <p14:creationId xmlns:p14="http://schemas.microsoft.com/office/powerpoint/2010/main" val="283157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" y="73786"/>
            <a:ext cx="8722502" cy="580348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779958" y="188640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Exigence d’un Pardon qui appelle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051720" y="5861173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 Jésus, Dieu engage tout son amour, toute sa compassion dans le Pardon qu’il nous offre</a:t>
            </a:r>
          </a:p>
        </p:txBody>
      </p:sp>
      <p:pic>
        <p:nvPicPr>
          <p:cNvPr id="7" name="PisteAudio 12 Schütz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544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864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i="1" dirty="0">
                <a:solidFill>
                  <a:srgbClr val="66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Dieu attend un même engagement de notre part 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98" y="983959"/>
            <a:ext cx="4738690" cy="50435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2749" y="6029999"/>
            <a:ext cx="7502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i="1" dirty="0">
                <a:solidFill>
                  <a:srgbClr val="66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envers nous-mêmes, envers nos frères</a:t>
            </a:r>
          </a:p>
        </p:txBody>
      </p:sp>
    </p:spTree>
    <p:extLst>
      <p:ext uri="{BB962C8B-B14F-4D97-AF65-F5344CB8AC3E}">
        <p14:creationId xmlns:p14="http://schemas.microsoft.com/office/powerpoint/2010/main" val="1927443046"/>
      </p:ext>
    </p:extLst>
  </p:cSld>
  <p:clrMapOvr>
    <a:masterClrMapping/>
  </p:clrMapOvr>
  <p:transition spd="slow" advTm="10000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2932" y="176263"/>
            <a:ext cx="360040" cy="65556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Incontournable</a:t>
            </a:r>
          </a:p>
          <a:p>
            <a:pPr algn="ctr"/>
            <a:r>
              <a:rPr lang="fr-FR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 Pardon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8823"/>
            <a:ext cx="6804248" cy="48284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771801" y="5158160"/>
            <a:ext cx="56166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200" b="1" dirty="0">
                <a:solidFill>
                  <a:srgbClr val="0033CC"/>
                </a:solidFill>
                <a:latin typeface="Comic Sans MS" panose="030F0702030302020204" pitchFamily="66" charset="0"/>
              </a:rPr>
              <a:t>appelés à le vivre entre frères, </a:t>
            </a:r>
          </a:p>
          <a:p>
            <a:pPr algn="just"/>
            <a:r>
              <a:rPr lang="fr-FR" sz="2200" b="1" dirty="0">
                <a:solidFill>
                  <a:srgbClr val="0033CC"/>
                </a:solidFill>
                <a:latin typeface="Comic Sans MS" panose="030F0702030302020204" pitchFamily="66" charset="0"/>
              </a:rPr>
              <a:t>à porter la responsabilité qu’ensemble, </a:t>
            </a:r>
          </a:p>
          <a:p>
            <a:pPr algn="just"/>
            <a:r>
              <a:rPr lang="fr-FR" sz="2200" b="1" dirty="0">
                <a:solidFill>
                  <a:srgbClr val="0033CC"/>
                </a:solidFill>
                <a:latin typeface="Comic Sans MS" panose="030F0702030302020204" pitchFamily="66" charset="0"/>
              </a:rPr>
              <a:t>nous puissions grandir en humanité </a:t>
            </a:r>
          </a:p>
          <a:p>
            <a:pPr algn="just"/>
            <a:r>
              <a:rPr lang="fr-FR" sz="2200" b="1" dirty="0">
                <a:solidFill>
                  <a:srgbClr val="0033CC"/>
                </a:solidFill>
                <a:latin typeface="Comic Sans MS" panose="030F0702030302020204" pitchFamily="66" charset="0"/>
              </a:rPr>
              <a:t>et en frères du Christ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07841" y="476672"/>
            <a:ext cx="324036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pour grandir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92421" y="2314860"/>
            <a:ext cx="360040" cy="40934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en fraternité</a:t>
            </a:r>
            <a:endParaRPr lang="fr-FR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278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27784" y="388967"/>
            <a:ext cx="3491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Dans le Pardon,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168400"/>
            <a:ext cx="6743700" cy="45212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41362" y="5867889"/>
            <a:ext cx="6409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Dieu nous dévoile un amour </a:t>
            </a:r>
          </a:p>
        </p:txBody>
      </p:sp>
      <p:pic>
        <p:nvPicPr>
          <p:cNvPr id="6" name="PisteAudio 07 v2 Soul Gospe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3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868144" y="1052736"/>
            <a:ext cx="27363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qui rend libre</a:t>
            </a:r>
          </a:p>
        </p:txBody>
      </p:sp>
    </p:spTree>
    <p:extLst>
      <p:ext uri="{BB962C8B-B14F-4D97-AF65-F5344CB8AC3E}">
        <p14:creationId xmlns:p14="http://schemas.microsoft.com/office/powerpoint/2010/main" val="42595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10" y="14426"/>
            <a:ext cx="9649072" cy="684357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5157192"/>
            <a:ext cx="68178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hiller" panose="04020404031007020602" pitchFamily="82" charset="0"/>
              </a:rPr>
              <a:t>qui accomplit la paix</a:t>
            </a:r>
          </a:p>
        </p:txBody>
      </p:sp>
    </p:spTree>
    <p:extLst>
      <p:ext uri="{BB962C8B-B14F-4D97-AF65-F5344CB8AC3E}">
        <p14:creationId xmlns:p14="http://schemas.microsoft.com/office/powerpoint/2010/main" val="301215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Dieu fait alliance avec son peuple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13800"/>
            <a:ext cx="3686219" cy="2955876"/>
          </a:xfrm>
        </p:spPr>
      </p:pic>
      <p:sp>
        <p:nvSpPr>
          <p:cNvPr id="7" name="ZoneTexte 6"/>
          <p:cNvSpPr txBox="1"/>
          <p:nvPr/>
        </p:nvSpPr>
        <p:spPr>
          <a:xfrm>
            <a:off x="1907704" y="4269676"/>
            <a:ext cx="49023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n’a de cesse de nous offrir</a:t>
            </a:r>
          </a:p>
          <a:p>
            <a:r>
              <a:rPr lang="fr-FR" sz="3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loi pour la Vie</a:t>
            </a:r>
          </a:p>
        </p:txBody>
      </p:sp>
      <p:sp>
        <p:nvSpPr>
          <p:cNvPr id="8" name="ZoneTexte 7"/>
          <p:cNvSpPr txBox="1"/>
          <p:nvPr/>
        </p:nvSpPr>
        <p:spPr>
          <a:xfrm rot="21030345">
            <a:off x="533337" y="5825366"/>
            <a:ext cx="1330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lui </a:t>
            </a:r>
          </a:p>
        </p:txBody>
      </p:sp>
      <p:sp>
        <p:nvSpPr>
          <p:cNvPr id="10" name="ZoneTexte 9"/>
          <p:cNvSpPr txBox="1"/>
          <p:nvPr/>
        </p:nvSpPr>
        <p:spPr>
          <a:xfrm rot="380358">
            <a:off x="5822521" y="5759040"/>
            <a:ext cx="3041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avec nos frères</a:t>
            </a:r>
          </a:p>
        </p:txBody>
      </p:sp>
    </p:spTree>
    <p:extLst>
      <p:ext uri="{BB962C8B-B14F-4D97-AF65-F5344CB8AC3E}">
        <p14:creationId xmlns:p14="http://schemas.microsoft.com/office/powerpoint/2010/main" val="295089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37" y="0"/>
            <a:ext cx="3593263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15616" y="34389"/>
            <a:ext cx="309634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iller" panose="04020404031007020602" pitchFamily="82" charset="0"/>
              </a:rPr>
              <a:t>qui ouvre à la justice qu’Il désire</a:t>
            </a:r>
          </a:p>
        </p:txBody>
      </p:sp>
    </p:spTree>
    <p:extLst>
      <p:ext uri="{BB962C8B-B14F-4D97-AF65-F5344CB8AC3E}">
        <p14:creationId xmlns:p14="http://schemas.microsoft.com/office/powerpoint/2010/main" val="378195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86" y="780383"/>
            <a:ext cx="4290797" cy="526674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548680"/>
            <a:ext cx="1580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Il se fait insistant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01764" y="4241999"/>
            <a:ext cx="13036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Il nous prie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02383" y="1518176"/>
            <a:ext cx="30416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«Choisis la </a:t>
            </a:r>
          </a:p>
          <a:p>
            <a:pPr algn="ctr"/>
            <a:r>
              <a:rPr lang="fr-FR" sz="80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vie </a:t>
            </a:r>
            <a:r>
              <a:rPr lang="fr-FR" sz="8000" b="1" i="1" dirty="0">
                <a:solidFill>
                  <a:srgbClr val="003300"/>
                </a:solidFill>
                <a:latin typeface="Chiller" panose="04020404031007020602" pitchFamily="82" charset="0"/>
              </a:rPr>
              <a:t>!»</a:t>
            </a:r>
          </a:p>
        </p:txBody>
      </p:sp>
    </p:spTree>
    <p:extLst>
      <p:ext uri="{BB962C8B-B14F-4D97-AF65-F5344CB8AC3E}">
        <p14:creationId xmlns:p14="http://schemas.microsoft.com/office/powerpoint/2010/main" val="260106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713">
            <a:off x="3118533" y="660258"/>
            <a:ext cx="5474680" cy="453843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rot="20275949">
            <a:off x="62664" y="866866"/>
            <a:ext cx="3367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  <a:latin typeface="Georgia" panose="02040502050405020303" pitchFamily="18" charset="0"/>
              </a:rPr>
              <a:t>Il nous souhaite</a:t>
            </a:r>
            <a:endParaRPr lang="fr-FR" sz="2800" strike="sngStrike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 rot="540206">
            <a:off x="92595" y="2918169"/>
            <a:ext cx="275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  <a:latin typeface="Georgia" panose="02040502050405020303" pitchFamily="18" charset="0"/>
              </a:rPr>
              <a:t>tant à ses côtés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1560" y="4862732"/>
            <a:ext cx="52565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070C0"/>
                </a:solidFill>
                <a:latin typeface="Georgia" panose="02040502050405020303" pitchFamily="18" charset="0"/>
              </a:rPr>
              <a:t>pour œuvrer au bonheur de notre humanité</a:t>
            </a:r>
          </a:p>
        </p:txBody>
      </p:sp>
      <p:sp>
        <p:nvSpPr>
          <p:cNvPr id="6" name="Arc 5"/>
          <p:cNvSpPr/>
          <p:nvPr/>
        </p:nvSpPr>
        <p:spPr>
          <a:xfrm>
            <a:off x="323528" y="5373216"/>
            <a:ext cx="6120680" cy="1296144"/>
          </a:xfrm>
          <a:prstGeom prst="arc">
            <a:avLst>
              <a:gd name="adj1" fmla="val 21550847"/>
              <a:gd name="adj2" fmla="val 10813754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6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000">
        <p14:reveal/>
      </p:transition>
    </mc:Choice>
    <mc:Fallback xmlns="">
      <p:transition spd="slow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96" y="0"/>
            <a:ext cx="5113208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7544" y="4869160"/>
            <a:ext cx="7920880" cy="1872208"/>
          </a:xfrm>
          <a:prstGeom prst="rect">
            <a:avLst/>
          </a:prstGeom>
          <a:noFill/>
        </p:spPr>
        <p:txBody>
          <a:bodyPr wrap="none" rtlCol="0">
            <a:prstTxWarp prst="textInflateBottom">
              <a:avLst/>
            </a:prstTxWarp>
            <a:spAutoFit/>
          </a:bodyPr>
          <a:lstStyle/>
          <a:p>
            <a:r>
              <a:rPr lang="fr-FR" dirty="0">
                <a:solidFill>
                  <a:srgbClr val="2C1502"/>
                </a:solidFill>
                <a:latin typeface="Matisse ITC" panose="04040403030D02020704" pitchFamily="82" charset="0"/>
              </a:rPr>
              <a:t>Purifiez-vous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23529" y="1340768"/>
            <a:ext cx="12961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Matisse ITC" panose="04040403030D02020704" pitchFamily="82" charset="0"/>
              </a:rPr>
              <a:t>C’est au plus près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207915" y="1094546"/>
            <a:ext cx="17565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Matisse ITC" panose="04040403030D02020704" pitchFamily="82" charset="0"/>
              </a:rPr>
              <a:t>qu’il veut inscrire sa loi de vie</a:t>
            </a:r>
          </a:p>
        </p:txBody>
      </p:sp>
      <p:pic>
        <p:nvPicPr>
          <p:cNvPr id="4" name="AudioTrack 19 Haendel Messi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068.5915"/>
                  <p14:fade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0533" y="5137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000">
        <p14:ripple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94" y="15842"/>
            <a:ext cx="5968806" cy="27089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4163"/>
            <a:ext cx="4445443" cy="414908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3528" y="77640"/>
            <a:ext cx="24482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hiller" panose="04020404031007020602" pitchFamily="82" charset="0"/>
              </a:rPr>
              <a:t>Il appelle à la conversion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48864" y="2780928"/>
            <a:ext cx="294283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r-FR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hiller" panose="04020404031007020602" pitchFamily="82" charset="0"/>
              </a:rPr>
              <a:t>Il manifeste son Pardon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470286" y="4672170"/>
            <a:ext cx="44999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de nos rejets, de nos injustices, de nos règles qui nous enferment</a:t>
            </a:r>
          </a:p>
        </p:txBody>
      </p:sp>
    </p:spTree>
    <p:extLst>
      <p:ext uri="{BB962C8B-B14F-4D97-AF65-F5344CB8AC3E}">
        <p14:creationId xmlns:p14="http://schemas.microsoft.com/office/powerpoint/2010/main" val="2859527816"/>
      </p:ext>
    </p:extLst>
  </p:cSld>
  <p:clrMapOvr>
    <a:masterClrMapping/>
  </p:clrMapOvr>
  <p:transition spd="slow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" y="66653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rot="20624265">
            <a:off x="364416" y="1890881"/>
            <a:ext cx="4170828" cy="806298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une loi d’amour </a:t>
            </a:r>
          </a:p>
        </p:txBody>
      </p:sp>
      <p:sp>
        <p:nvSpPr>
          <p:cNvPr id="4" name="ZoneTexte 3"/>
          <p:cNvSpPr txBox="1"/>
          <p:nvPr/>
        </p:nvSpPr>
        <p:spPr>
          <a:xfrm rot="20684691">
            <a:off x="159641" y="607650"/>
            <a:ext cx="5355397" cy="1142034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Il veut graver dans nos cœurs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3192">
            <a:off x="-51985" y="3553525"/>
            <a:ext cx="4662929" cy="33174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642">
            <a:off x="5140497" y="4735656"/>
            <a:ext cx="4191000" cy="19431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297052" y="1054838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Il pardonne </a:t>
            </a:r>
          </a:p>
        </p:txBody>
      </p:sp>
      <p:sp>
        <p:nvSpPr>
          <p:cNvPr id="8" name="ZoneTexte 7"/>
          <p:cNvSpPr txBox="1"/>
          <p:nvPr/>
        </p:nvSpPr>
        <p:spPr>
          <a:xfrm rot="21196618">
            <a:off x="498015" y="3679886"/>
            <a:ext cx="3188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C000"/>
                </a:solidFill>
                <a:latin typeface="Arial Black" panose="020B0A04020102020204" pitchFamily="34" charset="0"/>
              </a:rPr>
              <a:t>nos fautes</a:t>
            </a:r>
          </a:p>
        </p:txBody>
      </p:sp>
      <p:sp>
        <p:nvSpPr>
          <p:cNvPr id="9" name="ZoneTexte 8"/>
          <p:cNvSpPr txBox="1"/>
          <p:nvPr/>
        </p:nvSpPr>
        <p:spPr>
          <a:xfrm rot="512035">
            <a:off x="5046585" y="3175223"/>
            <a:ext cx="3883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C000"/>
                </a:solidFill>
                <a:latin typeface="Arial Black" panose="020B0A04020102020204" pitchFamily="34" charset="0"/>
              </a:rPr>
              <a:t>nos ruptures d’alliance </a:t>
            </a:r>
          </a:p>
        </p:txBody>
      </p:sp>
      <p:sp>
        <p:nvSpPr>
          <p:cNvPr id="10" name="ZoneTexte 9"/>
          <p:cNvSpPr txBox="1"/>
          <p:nvPr/>
        </p:nvSpPr>
        <p:spPr>
          <a:xfrm rot="513641">
            <a:off x="1509089" y="5899654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envers lui</a:t>
            </a:r>
          </a:p>
        </p:txBody>
      </p:sp>
      <p:sp>
        <p:nvSpPr>
          <p:cNvPr id="11" name="ZoneTexte 10"/>
          <p:cNvSpPr txBox="1"/>
          <p:nvPr/>
        </p:nvSpPr>
        <p:spPr>
          <a:xfrm rot="20913301">
            <a:off x="5716478" y="5934636"/>
            <a:ext cx="3039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entre nous </a:t>
            </a:r>
          </a:p>
        </p:txBody>
      </p:sp>
    </p:spTree>
    <p:extLst>
      <p:ext uri="{BB962C8B-B14F-4D97-AF65-F5344CB8AC3E}">
        <p14:creationId xmlns:p14="http://schemas.microsoft.com/office/powerpoint/2010/main" val="11549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8000">
        <p14:ripple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4020298" cy="54006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61973" y="548680"/>
            <a:ext cx="3260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>
                <a:solidFill>
                  <a:srgbClr val="0C01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Dans notre tout quotidien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89527" y="1484784"/>
            <a:ext cx="3523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i="1" dirty="0">
                <a:solidFill>
                  <a:srgbClr val="0C01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Un amour qui accueille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161973" y="4434517"/>
            <a:ext cx="51732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i="1" dirty="0">
                <a:solidFill>
                  <a:srgbClr val="0C01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chacun tel qu’il est, </a:t>
            </a:r>
          </a:p>
          <a:p>
            <a:r>
              <a:rPr lang="fr-FR" sz="4000" b="1" i="1" dirty="0">
                <a:solidFill>
                  <a:srgbClr val="0C01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dans son désir de reprendre vie, </a:t>
            </a:r>
          </a:p>
          <a:p>
            <a:r>
              <a:rPr lang="fr-FR" sz="4000" b="1" i="1" dirty="0">
                <a:solidFill>
                  <a:srgbClr val="0C01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de le rencontrer</a:t>
            </a:r>
          </a:p>
        </p:txBody>
      </p:sp>
      <p:pic>
        <p:nvPicPr>
          <p:cNvPr id="7" name="PisteAudio 01 v2 Benny Carter disc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2560" y="3488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62" y="0"/>
            <a:ext cx="6194057" cy="544725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7749"/>
            <a:ext cx="24351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i="1" dirty="0">
                <a:solidFill>
                  <a:srgbClr val="0C01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Un amour qui pardonne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9512" y="4293096"/>
            <a:ext cx="243515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b="1" i="1" dirty="0">
                <a:solidFill>
                  <a:srgbClr val="0C01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au-delà de tout calcul et de toute notion de mérite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459872" y="5494059"/>
            <a:ext cx="25490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b="1" i="1" dirty="0">
                <a:solidFill>
                  <a:srgbClr val="0C01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qui relève</a:t>
            </a:r>
          </a:p>
        </p:txBody>
      </p:sp>
    </p:spTree>
    <p:extLst>
      <p:ext uri="{BB962C8B-B14F-4D97-AF65-F5344CB8AC3E}">
        <p14:creationId xmlns:p14="http://schemas.microsoft.com/office/powerpoint/2010/main" val="273370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323</Words>
  <Application>Microsoft Office PowerPoint</Application>
  <PresentationFormat>Affichage à l'écran (4:3)</PresentationFormat>
  <Paragraphs>65</Paragraphs>
  <Slides>20</Slides>
  <Notes>1</Notes>
  <HiddenSlides>0</HiddenSlides>
  <MMClips>8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Calibri</vt:lpstr>
      <vt:lpstr>Chiller</vt:lpstr>
      <vt:lpstr>Comic Sans MS</vt:lpstr>
      <vt:lpstr>Georgia</vt:lpstr>
      <vt:lpstr>Matisse ITC</vt:lpstr>
      <vt:lpstr>Tempus Sans ITC</vt:lpstr>
      <vt:lpstr>Thème Office</vt:lpstr>
      <vt:lpstr>Présentation PowerPoint</vt:lpstr>
      <vt:lpstr>Dieu fait alliance avec son peuple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 Basset Laignel</dc:creator>
  <cp:lastModifiedBy>Marie Moulins</cp:lastModifiedBy>
  <cp:revision>74</cp:revision>
  <dcterms:created xsi:type="dcterms:W3CDTF">2018-03-01T20:24:33Z</dcterms:created>
  <dcterms:modified xsi:type="dcterms:W3CDTF">2018-11-12T14:00:06Z</dcterms:modified>
  <cp:contentStatus/>
</cp:coreProperties>
</file>