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Moulins" initials="MM" lastIdx="3" clrIdx="0">
    <p:extLst>
      <p:ext uri="{19B8F6BF-5375-455C-9EA6-DF929625EA0E}">
        <p15:presenceInfo xmlns:p15="http://schemas.microsoft.com/office/powerpoint/2012/main" userId="0cd5da6c6ee773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B3C5490-8D28-482B-9053-17DC629A0BE2}" type="CATEGORYNAME">
                      <a:rPr lang="fr-FR" sz="16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50283B2-EBA8-47FD-B246-9781704834C2}" type="CATEGORYNAME">
                      <a:rPr lang="fr-FR" sz="16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48312"/>
                </a:solidFill>
                <a:round/>
              </a:ln>
              <a:effectLst>
                <a:outerShdw blurRad="50800" dist="38100" dir="2700000" algn="tl" rotWithShape="0">
                  <a:srgbClr val="E4831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Invite à relire 20</c:v>
                </c:pt>
                <c:pt idx="1">
                  <c:v>Mise sur les jeunes adultes 16</c:v>
                </c:pt>
                <c:pt idx="2">
                  <c:v>Invite à la conversion 14</c:v>
                </c:pt>
                <c:pt idx="3">
                  <c:v>Prend l'initiative 24</c:v>
                </c:pt>
                <c:pt idx="4">
                  <c:v>Ose le changement 24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</c:v>
                </c:pt>
                <c:pt idx="1">
                  <c:v>16</c:v>
                </c:pt>
                <c:pt idx="2">
                  <c:v>14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03875981325822"/>
          <c:y val="0.19719735957868462"/>
          <c:w val="0.3251727595617237"/>
          <c:h val="0.60965197251575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1T09:50:42.875" idx="2">
    <p:pos x="2033" y="2086"/>
    <p:text>Reprise d'annecy avec Clermont Ferrand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cid:image001.png@01CE2593.4E6FC0D0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cid:image001.png@01CE2593.4E6FC0D0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78500" y="3887812"/>
            <a:ext cx="64103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0" y="2166364"/>
            <a:ext cx="594410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0" y="3913632"/>
            <a:ext cx="60751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b="1" dirty="0">
              <a:solidFill>
                <a:srgbClr val="94A088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Image 8" descr="visuel.png"/>
          <p:cNvPicPr>
            <a:picLocks noChangeAspect="1"/>
          </p:cNvPicPr>
          <p:nvPr userDrawn="1"/>
        </p:nvPicPr>
        <p:blipFill rotWithShape="1">
          <a:blip r:embed="rId2" cstate="print"/>
          <a:srcRect t="3010" r="5573" b="2671"/>
          <a:stretch/>
        </p:blipFill>
        <p:spPr>
          <a:xfrm>
            <a:off x="-36292" y="-8467"/>
            <a:ext cx="5814792" cy="5579165"/>
          </a:xfrm>
          <a:prstGeom prst="rect">
            <a:avLst/>
          </a:prstGeom>
        </p:spPr>
      </p:pic>
      <p:pic>
        <p:nvPicPr>
          <p:cNvPr id="10" name="Image 9" descr="logo 2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C4C3C1"/>
              </a:clrFrom>
              <a:clrTo>
                <a:srgbClr val="C4C3C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210" y="4050833"/>
            <a:ext cx="1443845" cy="1392585"/>
          </a:xfrm>
          <a:prstGeom prst="rect">
            <a:avLst/>
          </a:prstGeom>
        </p:spPr>
      </p:pic>
      <p:pic>
        <p:nvPicPr>
          <p:cNvPr id="11" name="Image 10" descr="https://twitter.com/images/resources/twitter-bird-blue-on-white.png"/>
          <p:cNvPicPr/>
          <p:nvPr userDrawn="1"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3" t="20667" r="16667" b="21667"/>
          <a:stretch>
            <a:fillRect/>
          </a:stretch>
        </p:blipFill>
        <p:spPr bwMode="auto">
          <a:xfrm>
            <a:off x="251520" y="566124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us-titre 2"/>
          <p:cNvSpPr txBox="1">
            <a:spLocks/>
          </p:cNvSpPr>
          <p:nvPr userDrawn="1"/>
        </p:nvSpPr>
        <p:spPr>
          <a:xfrm>
            <a:off x="473211" y="6048963"/>
            <a:ext cx="7772400" cy="537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fr-FR" sz="2000" b="1" i="1" dirty="0">
                <a:solidFill>
                  <a:srgbClr val="94A088">
                    <a:lumMod val="50000"/>
                  </a:srgbClr>
                </a:solidFill>
              </a:rPr>
              <a:t>Suivez le Conseil national sur twitter #</a:t>
            </a:r>
            <a:r>
              <a:rPr lang="fr-FR" sz="2000" b="1" i="1" dirty="0" err="1">
                <a:solidFill>
                  <a:srgbClr val="94A088">
                    <a:lumMod val="50000"/>
                  </a:srgbClr>
                </a:solidFill>
              </a:rPr>
              <a:t>ConseilNationalACI</a:t>
            </a:r>
            <a:endParaRPr lang="fr-FR" sz="2000" b="1" dirty="0">
              <a:solidFill>
                <a:srgbClr val="94A08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0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" y="465572"/>
            <a:ext cx="1188151" cy="11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637052"/>
                </a:solidFill>
              </a:rPr>
              <a:pPr/>
              <a:t>3/16/2019</a:t>
            </a:fld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637052"/>
                </a:solidFill>
              </a:rPr>
              <a:pPr/>
              <a:t>‹N°›</a:t>
            </a:fld>
            <a:endParaRPr lang="en-US" dirty="0">
              <a:solidFill>
                <a:srgbClr val="63705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" y="118410"/>
            <a:ext cx="1188151" cy="1145968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 userDrawn="1"/>
        </p:nvSpPr>
        <p:spPr>
          <a:xfrm>
            <a:off x="473211" y="6048963"/>
            <a:ext cx="7772400" cy="537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fr-FR" sz="2000" b="1" i="1" dirty="0">
                <a:solidFill>
                  <a:srgbClr val="94A088">
                    <a:lumMod val="50000"/>
                  </a:srgbClr>
                </a:solidFill>
              </a:rPr>
              <a:t>Suivez le Conseil national sur twitter #</a:t>
            </a:r>
            <a:r>
              <a:rPr lang="fr-FR" sz="2000" b="1" i="1" dirty="0" err="1">
                <a:solidFill>
                  <a:srgbClr val="94A088">
                    <a:lumMod val="50000"/>
                  </a:srgbClr>
                </a:solidFill>
              </a:rPr>
              <a:t>ConseilNationalACI</a:t>
            </a:r>
            <a:endParaRPr lang="fr-FR" sz="2000" b="1" dirty="0">
              <a:solidFill>
                <a:srgbClr val="94A088">
                  <a:lumMod val="50000"/>
                </a:srgbClr>
              </a:solidFill>
            </a:endParaRPr>
          </a:p>
        </p:txBody>
      </p:sp>
      <p:pic>
        <p:nvPicPr>
          <p:cNvPr id="11" name="Image 10" descr="https://twitter.com/images/resources/twitter-bird-blue-on-white.png"/>
          <p:cNvPicPr/>
          <p:nvPr userDrawn="1"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3" t="20667" r="16667" b="21667"/>
          <a:stretch>
            <a:fillRect/>
          </a:stretch>
        </p:blipFill>
        <p:spPr bwMode="auto">
          <a:xfrm>
            <a:off x="251520" y="566124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67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" y="465572"/>
            <a:ext cx="1188151" cy="11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" y="118410"/>
            <a:ext cx="1188151" cy="11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" y="118410"/>
            <a:ext cx="1190970" cy="11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85980" y="154983"/>
            <a:ext cx="1751309" cy="1580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1" y="372413"/>
            <a:ext cx="1188151" cy="11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" y="118410"/>
            <a:ext cx="1609950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 defTabSz="457200"/>
              <a:t>3/16/2019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2%20_%20aci%20adh&#233;sions%20territoire%20lille%202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Karine Grenet, Secrétaire Nationale, Marie </a:t>
            </a:r>
            <a:r>
              <a:rPr lang="fr-FR" dirty="0" smtClean="0"/>
              <a:t>Fantone </a:t>
            </a:r>
            <a:r>
              <a:rPr lang="fr-FR" dirty="0"/>
              <a:t>, Déléguée Nationale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506481" cy="1508760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 err="1" smtClean="0"/>
              <a:t>aci</a:t>
            </a:r>
            <a:r>
              <a:rPr lang="fr-FR" dirty="0" smtClean="0"/>
              <a:t> qui mise sur les jeunes adultes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2918" y="1948180"/>
            <a:ext cx="9784080" cy="4206240"/>
          </a:xfrm>
        </p:spPr>
        <p:txBody>
          <a:bodyPr/>
          <a:lstStyle/>
          <a:p>
            <a:r>
              <a:rPr lang="fr-FR" dirty="0" smtClean="0"/>
              <a:t>Agora avec d’autres mouvements sur le thème «  Réinventer le travail, pour qui, pour quoi? Avec des jeunes étudiants ( ACI, EDC, MCC, équipe tandem) (Angers)</a:t>
            </a:r>
          </a:p>
          <a:p>
            <a:r>
              <a:rPr lang="fr-FR" dirty="0" smtClean="0"/>
              <a:t>Une équipe ACI jeune adulte issue de la JIC s’est constituée ( Essonne)</a:t>
            </a:r>
          </a:p>
          <a:p>
            <a:r>
              <a:rPr lang="fr-FR" dirty="0" smtClean="0"/>
              <a:t>Rencontre en </a:t>
            </a:r>
            <a:r>
              <a:rPr lang="fr-FR" dirty="0" err="1" smtClean="0"/>
              <a:t>intermouvment</a:t>
            </a:r>
            <a:r>
              <a:rPr lang="fr-FR" dirty="0" smtClean="0"/>
              <a:t> avec le MCC et les EDC pour les jeunes en recherche d’ équipe ( Bordeaux)</a:t>
            </a:r>
          </a:p>
          <a:p>
            <a:r>
              <a:rPr lang="fr-FR" dirty="0" smtClean="0"/>
              <a:t>Changement de coordinateur de territoire (Albi)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1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 err="1" smtClean="0"/>
              <a:t>aci</a:t>
            </a:r>
            <a:r>
              <a:rPr lang="fr-FR" dirty="0" smtClean="0"/>
              <a:t> qui invite à la conversion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pres?slideindex=1&amp;slidetitle="/>
              </a:rPr>
              <a:t>Sensibilisation aux adhésions 66% au lieu de 46% ( Lille)</a:t>
            </a:r>
            <a:endParaRPr lang="fr-FR" dirty="0" smtClean="0"/>
          </a:p>
          <a:p>
            <a:r>
              <a:rPr lang="fr-FR" dirty="0" smtClean="0"/>
              <a:t>Suivi personnalisé des adhésions : 90% des adhérents ( Amiens)</a:t>
            </a:r>
          </a:p>
          <a:p>
            <a:r>
              <a:rPr lang="fr-FR" dirty="0" smtClean="0"/>
              <a:t>Participation à une commission pour un travail sur les migrants. Reflexion avec des syndicalistes et des patrons ( Rouen Evreux)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8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ACI qui prend l’initiative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dialogue avec l’évêque </a:t>
            </a:r>
            <a:r>
              <a:rPr lang="fr-FR" dirty="0" smtClean="0">
                <a:solidFill>
                  <a:srgbClr val="FF0000"/>
                </a:solidFill>
              </a:rPr>
              <a:t>( Nancy)</a:t>
            </a:r>
          </a:p>
          <a:p>
            <a:r>
              <a:rPr lang="fr-FR" dirty="0" smtClean="0"/>
              <a:t>Rencontre pour des personnes divorcées et seules autour de 4 carrefours :deuil  d’une union, solitude, enfants, nouvelle relation… (Lille)</a:t>
            </a:r>
          </a:p>
          <a:p>
            <a:r>
              <a:rPr lang="fr-FR" dirty="0" smtClean="0"/>
              <a:t>En lien avec l’enquête « Imaginer, Innover, Innover », participation d’une équipe à l’association « Entraide Guinée » </a:t>
            </a:r>
            <a:r>
              <a:rPr lang="fr-FR" dirty="0" smtClean="0">
                <a:solidFill>
                  <a:srgbClr val="FF0000"/>
                </a:solidFill>
              </a:rPr>
              <a:t>(Chartres)</a:t>
            </a:r>
          </a:p>
          <a:p>
            <a:r>
              <a:rPr lang="fr-FR" dirty="0" smtClean="0"/>
              <a:t>L’équipe de territoire rend visite aux membres des équipes éloignées géographiquement </a:t>
            </a:r>
            <a:r>
              <a:rPr lang="fr-FR" dirty="0" smtClean="0">
                <a:solidFill>
                  <a:srgbClr val="FF0000"/>
                </a:solidFill>
              </a:rPr>
              <a:t>( Metz)</a:t>
            </a:r>
          </a:p>
          <a:p>
            <a:r>
              <a:rPr lang="fr-FR" dirty="0" smtClean="0"/>
              <a:t>Quand le territoire va à la rencontre des équipes (Bordeaux)</a:t>
            </a:r>
          </a:p>
          <a:p>
            <a:r>
              <a:rPr lang="fr-FR" dirty="0" smtClean="0"/>
              <a:t>Intervention de l’ACI à une émission de radio RCF concernant la Bioéthique ( </a:t>
            </a:r>
            <a:r>
              <a:rPr lang="fr-FR" dirty="0" smtClean="0">
                <a:solidFill>
                  <a:srgbClr val="FF0000"/>
                </a:solidFill>
              </a:rPr>
              <a:t>Chambéry)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2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 err="1" smtClean="0"/>
              <a:t>aci</a:t>
            </a:r>
            <a:r>
              <a:rPr lang="fr-FR" dirty="0" smtClean="0"/>
              <a:t> qui ose le changement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place du conseil des veilleurs autour du coordinateur de territoire (Vannes et Tours)</a:t>
            </a:r>
          </a:p>
          <a:p>
            <a:r>
              <a:rPr lang="fr-FR" dirty="0" smtClean="0"/>
              <a:t>Désir de mettre en place le conseil des veilleurs ( Nanterre)</a:t>
            </a:r>
          </a:p>
          <a:p>
            <a:r>
              <a:rPr lang="fr-FR" dirty="0" smtClean="0"/>
              <a:t>Journée inter territoire ouverte à tous à partir de l’histoire de la construction de l’église du Sacré Cœur d’Audincourt ( Belfort Montbéliard)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647700"/>
            <a:ext cx="6845300" cy="453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43131"/>
            <a:ext cx="3225800" cy="48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98" y="491532"/>
            <a:ext cx="9100302" cy="60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</a:t>
            </a:r>
            <a:r>
              <a:rPr lang="fr-FR" dirty="0" smtClean="0"/>
              <a:t>d’activité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94400" y="3429000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35 territoires ont envoyé leur rapport d’activités.</a:t>
            </a:r>
          </a:p>
          <a:p>
            <a:pPr algn="ctr"/>
            <a:r>
              <a:rPr lang="fr-FR" sz="3200" dirty="0" smtClean="0"/>
              <a:t>Merci pour votre participation!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011680"/>
            <a:ext cx="4419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temps forts territoriaux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Participation au synode diocésain et travail avec l’evêque (Amiens)</a:t>
            </a:r>
          </a:p>
          <a:p>
            <a:r>
              <a:rPr lang="fr-FR" dirty="0" smtClean="0"/>
              <a:t>Kit de rencontres de début d’année à partager entre les fédérations (Lille)</a:t>
            </a:r>
          </a:p>
          <a:p>
            <a:r>
              <a:rPr lang="fr-FR" dirty="0" smtClean="0"/>
              <a:t>Une réunion de rentrée avec plus de 90% des membres des équipes (Annecy)</a:t>
            </a:r>
          </a:p>
          <a:p>
            <a:r>
              <a:rPr lang="fr-FR" dirty="0" smtClean="0"/>
              <a:t>Journée sur la communication non violente </a:t>
            </a:r>
            <a:r>
              <a:rPr lang="fr-FR" dirty="0" smtClean="0">
                <a:solidFill>
                  <a:srgbClr val="FF0000"/>
                </a:solidFill>
              </a:rPr>
              <a:t>( Bas Rhin)</a:t>
            </a:r>
          </a:p>
          <a:p>
            <a:r>
              <a:rPr lang="fr-FR" dirty="0" smtClean="0"/>
              <a:t>Rencontre sur le thème de la bioéthique (Chartres)</a:t>
            </a:r>
          </a:p>
          <a:p>
            <a:r>
              <a:rPr lang="fr-FR" dirty="0" smtClean="0"/>
              <a:t>Soirée peinture collaborative &amp; crêpes </a:t>
            </a:r>
            <a:r>
              <a:rPr lang="fr-FR" dirty="0" smtClean="0">
                <a:solidFill>
                  <a:srgbClr val="FF0000"/>
                </a:solidFill>
              </a:rPr>
              <a:t>( Le Havre)</a:t>
            </a:r>
          </a:p>
          <a:p>
            <a:r>
              <a:rPr lang="fr-FR" dirty="0" smtClean="0"/>
              <a:t>Rencontre territoriale autour du film Demain </a:t>
            </a:r>
            <a:r>
              <a:rPr lang="fr-FR" dirty="0" smtClean="0">
                <a:solidFill>
                  <a:srgbClr val="FF0000"/>
                </a:solidFill>
              </a:rPr>
              <a:t>( Bourges)</a:t>
            </a:r>
          </a:p>
          <a:p>
            <a:r>
              <a:rPr lang="fr-FR" dirty="0" smtClean="0"/>
              <a:t>Soirée « coups de cœur d’Annecy » </a:t>
            </a:r>
            <a:r>
              <a:rPr lang="fr-FR" dirty="0" smtClean="0">
                <a:solidFill>
                  <a:srgbClr val="FF0000"/>
                </a:solidFill>
              </a:rPr>
              <a:t>( Le Mans)</a:t>
            </a:r>
          </a:p>
          <a:p>
            <a:r>
              <a:rPr lang="fr-FR" dirty="0" smtClean="0"/>
              <a:t>Rencontre inter territoires à Clermont Ferrand pour un retour d’Annecy ( Clermont)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1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Halte spirituelle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21 haltes spirituelles</a:t>
            </a:r>
          </a:p>
          <a:p>
            <a:pPr marL="0" indent="0">
              <a:buNone/>
            </a:pPr>
            <a:r>
              <a:rPr lang="fr-FR" dirty="0" smtClean="0"/>
              <a:t>Beaucoup de territoires ont utilisé la halte spirituelle conçue par la commission méditation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innovations dans nos vies font-elles grandir en humanité? (Metz)</a:t>
            </a:r>
          </a:p>
          <a:p>
            <a:r>
              <a:rPr lang="fr-FR" dirty="0" smtClean="0"/>
              <a:t>Méditation d’œuvre d’art à partir de la trinité ( Laval)</a:t>
            </a:r>
          </a:p>
          <a:p>
            <a:r>
              <a:rPr lang="fr-FR" dirty="0" smtClean="0"/>
              <a:t>Pèlerinage à Jérusalem ( Nice)</a:t>
            </a:r>
          </a:p>
        </p:txBody>
      </p:sp>
    </p:spTree>
    <p:extLst>
      <p:ext uri="{BB962C8B-B14F-4D97-AF65-F5344CB8AC3E}">
        <p14:creationId xmlns:p14="http://schemas.microsoft.com/office/powerpoint/2010/main" val="1426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AGORAS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Gilets Jaunes, une chance pour la démocratie? ( Arras)</a:t>
            </a:r>
          </a:p>
          <a:p>
            <a:r>
              <a:rPr lang="fr-FR" dirty="0" smtClean="0"/>
              <a:t>Bioéthique ( Nîmes Avignon)</a:t>
            </a:r>
          </a:p>
          <a:p>
            <a:r>
              <a:rPr lang="fr-FR" dirty="0" smtClean="0"/>
              <a:t>Changer le travail ( Grenoble Vienne)</a:t>
            </a:r>
          </a:p>
          <a:p>
            <a:r>
              <a:rPr lang="fr-FR" dirty="0" smtClean="0"/>
              <a:t>Quelle Europe voulons-nous? (Quimper)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9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l’inter territoire à l’inter mouvement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Lien avec les mouvements: ACO, EDC, MCC, CMR, JIC, Equipe Tandem</a:t>
            </a:r>
          </a:p>
          <a:p>
            <a:r>
              <a:rPr lang="fr-FR" dirty="0" smtClean="0"/>
              <a:t>Préparation en inter territoire d’une halte spirituelle: Angers, Le Mans ( Angers)</a:t>
            </a:r>
          </a:p>
          <a:p>
            <a:r>
              <a:rPr lang="fr-FR" dirty="0" smtClean="0"/>
              <a:t>4 rencontres inter territoires : Grand ouest, IDF, PACA, Auvergne Rhône Alpes (Saint Etienne)</a:t>
            </a:r>
          </a:p>
          <a:p>
            <a:r>
              <a:rPr lang="fr-FR" dirty="0" smtClean="0"/>
              <a:t>Osons le bien commun, rencontre en inter territoire ( Nancy)</a:t>
            </a:r>
          </a:p>
          <a:p>
            <a:r>
              <a:rPr lang="fr-FR" dirty="0" smtClean="0"/>
              <a:t>Un « NOUS » à construire ensemble avec l’ACO en lien avec l’encyclique (AUTUN)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2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 nouvelles équipes sur l’ensemble des rapports d’activité (dont une tous plus de 65 ans)</a:t>
            </a:r>
          </a:p>
          <a:p>
            <a:r>
              <a:rPr lang="fr-FR" dirty="0" smtClean="0"/>
              <a:t>consolidation de deux équipes jeunes ( Saint Denis)</a:t>
            </a:r>
          </a:p>
          <a:p>
            <a:r>
              <a:rPr lang="fr-FR" dirty="0" smtClean="0"/>
              <a:t>Une équipe en observation ( Vannes)</a:t>
            </a:r>
          </a:p>
          <a:p>
            <a:r>
              <a:rPr lang="fr-FR" dirty="0" smtClean="0"/>
              <a:t>Création d’équipe ( Toulouse)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d’orientation: une </a:t>
            </a:r>
            <a:r>
              <a:rPr lang="fr-FR" dirty="0" err="1" smtClean="0"/>
              <a:t>aci</a:t>
            </a:r>
            <a:r>
              <a:rPr lang="fr-FR" dirty="0" smtClean="0"/>
              <a:t> en sortie</a:t>
            </a:r>
            <a:endParaRPr lang="fr-FR" dirty="0"/>
          </a:p>
        </p:txBody>
      </p:sp>
      <p:graphicFrame>
        <p:nvGraphicFramePr>
          <p:cNvPr id="44" name="Espace réservé du contenu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014986"/>
              </p:ext>
            </p:extLst>
          </p:nvPr>
        </p:nvGraphicFramePr>
        <p:xfrm>
          <a:off x="207818" y="1925782"/>
          <a:ext cx="11554691" cy="475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5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 err="1" smtClean="0"/>
              <a:t>aci</a:t>
            </a:r>
            <a:r>
              <a:rPr lang="fr-FR" dirty="0" smtClean="0"/>
              <a:t> qui invite à relire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équipe commence à faire des CR après plus de 30 ans ensemble ( Annecy)</a:t>
            </a:r>
          </a:p>
          <a:p>
            <a:r>
              <a:rPr lang="fr-FR" dirty="0" smtClean="0"/>
              <a:t>Rencontre territoriale pour redéfinir le rôle du veilleur dans une équipe ACI ( Paris)</a:t>
            </a:r>
          </a:p>
          <a:p>
            <a:r>
              <a:rPr lang="fr-FR" dirty="0" smtClean="0"/>
              <a:t>Transmission d’une relecture territoriale aux fédérations en variant les outils de diffusion ( BD, roman photos, sketchs, chansons…) ( Nantes)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546</Words>
  <Application>Microsoft Office PowerPoint</Application>
  <PresentationFormat>Grand écran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Corbel</vt:lpstr>
      <vt:lpstr>Wingdings</vt:lpstr>
      <vt:lpstr>Wingdings 3</vt:lpstr>
      <vt:lpstr>À bandes</vt:lpstr>
      <vt:lpstr>Rapport d’activité</vt:lpstr>
      <vt:lpstr>Rapport d’activité</vt:lpstr>
      <vt:lpstr>Les temps forts territoriaux</vt:lpstr>
      <vt:lpstr>Halte spirituelle</vt:lpstr>
      <vt:lpstr>AGORAS</vt:lpstr>
      <vt:lpstr>De l’inter territoire à l’inter mouvement</vt:lpstr>
      <vt:lpstr>Création d’équipe</vt:lpstr>
      <vt:lpstr>Plan d’orientation: une aci en sortie</vt:lpstr>
      <vt:lpstr>Une aci qui invite à relire</vt:lpstr>
      <vt:lpstr>Une aci qui mise sur les jeunes adultes</vt:lpstr>
      <vt:lpstr>Une aci qui invite à la conversion</vt:lpstr>
      <vt:lpstr>Une ACI qui prend l’initiative</vt:lpstr>
      <vt:lpstr>Une aci qui ose le changement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</dc:title>
  <dc:creator>Marie Moulins</dc:creator>
  <cp:lastModifiedBy>Marie Moulins</cp:lastModifiedBy>
  <cp:revision>38</cp:revision>
  <cp:lastPrinted>2019-03-01T10:35:20Z</cp:lastPrinted>
  <dcterms:created xsi:type="dcterms:W3CDTF">2019-02-28T09:31:10Z</dcterms:created>
  <dcterms:modified xsi:type="dcterms:W3CDTF">2019-03-16T08:59:40Z</dcterms:modified>
</cp:coreProperties>
</file>